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51C56A4-0A9C-48C6-AD21-27CC0F756644}">
          <p14:sldIdLst>
            <p14:sldId id="256"/>
            <p14:sldId id="257"/>
            <p14:sldId id="258"/>
            <p14:sldId id="259"/>
            <p14:sldId id="260"/>
            <p14:sldId id="261"/>
            <p14:sldId id="262"/>
          </p14:sldIdLst>
        </p14:section>
        <p14:section name="Раздел без заголовка" id="{07E56587-BF28-40E8-8D36-9C6104666894}">
          <p14:sldIdLst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335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548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130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563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99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284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161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887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41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655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047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846A4-D0C5-441B-809A-FC3CD03AD660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ED456-5CD9-4157-ACBD-E01ECD442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520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709684"/>
            <a:ext cx="9144000" cy="252483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Обустройство </a:t>
            </a:r>
            <a:r>
              <a:rPr lang="ru-RU" dirty="0"/>
              <a:t>с</a:t>
            </a:r>
            <a:r>
              <a:rPr lang="ru-RU" dirty="0" smtClean="0"/>
              <a:t>портивной площадки (футбольного поля)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2764" y="1815152"/>
            <a:ext cx="10044752" cy="4653887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ru-RU" sz="2800" b="0" i="0" dirty="0" smtClean="0">
                <a:solidFill>
                  <a:srgbClr val="222222"/>
                </a:solidFill>
                <a:effectLst/>
                <a:latin typeface="PT Sans"/>
              </a:rPr>
              <a:t>Увлечение спортом положительно сказывается на здоровье человека. Если в холодный период </a:t>
            </a:r>
            <a:r>
              <a:rPr lang="ru-RU" sz="2800" b="0" i="0" dirty="0" smtClean="0">
                <a:solidFill>
                  <a:srgbClr val="222222"/>
                </a:solidFill>
                <a:effectLst/>
                <a:latin typeface="PT Sans"/>
              </a:rPr>
              <a:t>поддержать </a:t>
            </a:r>
            <a:r>
              <a:rPr lang="ru-RU" sz="2800" b="0" i="0" dirty="0" smtClean="0">
                <a:solidFill>
                  <a:srgbClr val="222222"/>
                </a:solidFill>
                <a:effectLst/>
                <a:latin typeface="PT Sans"/>
              </a:rPr>
              <a:t>хорошую физическую форму можно в различных спортзалах, то лето значительно расширяет диапазон занятий спортом. Интерес к футболу у мужчин не угасает в течении всей жизни. Поддерживать тело в тонусе поможет любимая игра с мячом</a:t>
            </a:r>
            <a:r>
              <a:rPr lang="ru-RU" sz="2800" dirty="0" smtClean="0">
                <a:solidFill>
                  <a:srgbClr val="222222"/>
                </a:solidFill>
                <a:latin typeface="PT Sans"/>
              </a:rPr>
              <a:t>, но особое предпочтение отдано футболу.</a:t>
            </a:r>
            <a:r>
              <a:rPr lang="ru-RU" sz="4000" dirty="0" smtClean="0">
                <a:solidFill>
                  <a:srgbClr val="2B2622"/>
                </a:solidFill>
                <a:latin typeface="PT Sans"/>
                <a:ea typeface="Times New Roman" panose="02020603050405020304" pitchFamily="18" charset="0"/>
                <a:cs typeface="+mj-cs"/>
              </a:rPr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ru-RU" sz="2800" dirty="0" smtClean="0">
                <a:solidFill>
                  <a:srgbClr val="2B2622"/>
                </a:solidFill>
                <a:latin typeface="PT Sans"/>
                <a:ea typeface="Times New Roman" panose="02020603050405020304" pitchFamily="18" charset="0"/>
                <a:cs typeface="+mj-cs"/>
              </a:rPr>
              <a:t>Футбол </a:t>
            </a:r>
            <a:r>
              <a:rPr lang="ru-RU" sz="2800" dirty="0">
                <a:solidFill>
                  <a:srgbClr val="2B2622"/>
                </a:solidFill>
                <a:latin typeface="PT Sans"/>
                <a:ea typeface="Times New Roman" panose="02020603050405020304" pitchFamily="18" charset="0"/>
                <a:cs typeface="+mj-cs"/>
              </a:rPr>
              <a:t>– любимая игра миллионов людей разных </a:t>
            </a:r>
            <a:r>
              <a:rPr lang="ru-RU" sz="2800" dirty="0">
                <a:latin typeface="PT Sans"/>
                <a:ea typeface="Times New Roman" panose="02020603050405020304" pitchFamily="18" charset="0"/>
                <a:cs typeface="+mj-cs"/>
              </a:rPr>
              <a:t>возрастных</a:t>
            </a:r>
            <a:r>
              <a:rPr lang="ru-RU" sz="2800" dirty="0">
                <a:solidFill>
                  <a:srgbClr val="2B2622"/>
                </a:solidFill>
                <a:latin typeface="PT Sans"/>
                <a:ea typeface="Times New Roman" panose="02020603050405020304" pitchFamily="18" charset="0"/>
                <a:cs typeface="+mj-cs"/>
              </a:rPr>
              <a:t> </a:t>
            </a:r>
            <a:r>
              <a:rPr lang="ru-RU" sz="2800" dirty="0" smtClean="0">
                <a:solidFill>
                  <a:srgbClr val="2B2622"/>
                </a:solidFill>
                <a:latin typeface="PT Sans"/>
                <a:ea typeface="Times New Roman" panose="02020603050405020304" pitchFamily="18" charset="0"/>
                <a:cs typeface="+mj-cs"/>
              </a:rPr>
              <a:t>категорий</a:t>
            </a:r>
            <a:r>
              <a:rPr lang="ru-RU" sz="2800" dirty="0">
                <a:solidFill>
                  <a:srgbClr val="2B2622"/>
                </a:solidFill>
                <a:latin typeface="PT Sans"/>
                <a:ea typeface="Times New Roman" panose="02020603050405020304" pitchFamily="18" charset="0"/>
                <a:cs typeface="+mj-cs"/>
              </a:rPr>
              <a:t>.</a:t>
            </a:r>
            <a:endParaRPr lang="ru-RU" sz="2800" dirty="0">
              <a:latin typeface="PT Sans"/>
            </a:endParaRPr>
          </a:p>
        </p:txBody>
      </p:sp>
    </p:spTree>
    <p:extLst>
      <p:ext uri="{BB962C8B-B14F-4D97-AF65-F5344CB8AC3E}">
        <p14:creationId xmlns:p14="http://schemas.microsoft.com/office/powerpoint/2010/main" val="100564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18615"/>
            <a:ext cx="5426122" cy="5658348"/>
          </a:xfrm>
        </p:spPr>
        <p:txBody>
          <a:bodyPr>
            <a:normAutofit fontScale="90000"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/>
              <a:t>          </a:t>
            </a:r>
            <a:r>
              <a:rPr lang="ru-RU" u="sng" dirty="0" smtClean="0"/>
              <a:t>Проблема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sz="3100" dirty="0" smtClean="0">
                <a:latin typeface="PT Sans"/>
                <a:cs typeface="Times New Roman" panose="02020603050405020304" pitchFamily="18" charset="0"/>
              </a:rPr>
              <a:t>На территории спортивной площадки </a:t>
            </a:r>
            <a:r>
              <a:rPr lang="ru-RU" sz="3100" dirty="0">
                <a:solidFill>
                  <a:prstClr val="black"/>
                </a:solidFill>
                <a:latin typeface="PT Sans"/>
                <a:cs typeface="Times New Roman" panose="02020603050405020304" pitchFamily="18" charset="0"/>
              </a:rPr>
              <a:t>(стадиона) </a:t>
            </a:r>
            <a:r>
              <a:rPr lang="ru-RU" sz="3100" dirty="0" smtClean="0">
                <a:latin typeface="PT Sans"/>
                <a:cs typeface="Times New Roman" panose="02020603050405020304" pitchFamily="18" charset="0"/>
              </a:rPr>
              <a:t>в </a:t>
            </a:r>
            <a:r>
              <a:rPr lang="ru-RU" sz="3100" dirty="0" err="1" smtClean="0">
                <a:latin typeface="PT Sans"/>
                <a:cs typeface="Times New Roman" panose="02020603050405020304" pitchFamily="18" charset="0"/>
              </a:rPr>
              <a:t>с.Серга</a:t>
            </a:r>
            <a:r>
              <a:rPr lang="ru-RU" sz="3100" dirty="0" smtClean="0">
                <a:latin typeface="PT Sans"/>
                <a:cs typeface="Times New Roman" panose="02020603050405020304" pitchFamily="18" charset="0"/>
              </a:rPr>
              <a:t> Кунгурского района расположено футбольное поле для игры в большой футбол. В настоящее время </a:t>
            </a:r>
            <a:r>
              <a:rPr lang="ru-RU" sz="3100" dirty="0"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поле имеет большие неровности, одна часть заболочена, возле ворот образовались ямы</a:t>
            </a:r>
            <a:r>
              <a:rPr lang="ru-RU" sz="3100" dirty="0" smtClean="0"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. Ворота</a:t>
            </a:r>
            <a:r>
              <a:rPr lang="en-US" sz="3100" dirty="0" smtClean="0"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smtClean="0"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требуют ремонта. Отсутствуют скамейки для болельщиков. </a:t>
            </a:r>
            <a:r>
              <a:rPr lang="ru-RU" sz="3100" dirty="0">
                <a:latin typeface="PT Sans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latin typeface="PT Sans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100" dirty="0">
              <a:latin typeface="PT Sans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448" y="518615"/>
            <a:ext cx="5308979" cy="5658348"/>
          </a:xfrm>
        </p:spPr>
      </p:pic>
    </p:spTree>
    <p:extLst>
      <p:ext uri="{BB962C8B-B14F-4D97-AF65-F5344CB8AC3E}">
        <p14:creationId xmlns:p14="http://schemas.microsoft.com/office/powerpoint/2010/main" val="399772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06066"/>
            <a:ext cx="10515600" cy="6158507"/>
          </a:xfrm>
        </p:spPr>
        <p:txBody>
          <a:bodyPr>
            <a:normAutofit fontScale="90000"/>
          </a:bodyPr>
          <a:lstStyle/>
          <a:p>
            <a:pPr marL="228600" lvl="0" indent="-228600">
              <a:spcBef>
                <a:spcPts val="1000"/>
              </a:spcBef>
            </a:pP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2800" dirty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прежние годы на футбольном поле регулярно проводились соревнования 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футболу </a:t>
            </a:r>
            <a:r>
              <a:rPr lang="ru-RU" sz="2800" dirty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районного масштаба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. Мальчики, юноши, мужчины проводили свой досуг с </a:t>
            </a:r>
            <a:r>
              <a:rPr lang="ru-RU" sz="2800" dirty="0" err="1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мячем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на футбольном поле. </a:t>
            </a:r>
            <a:r>
              <a:rPr lang="ru-RU" sz="2800" dirty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В настоящее время из-за плохого состояния поля нет возможности играть в большой футбол. 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Любителям футбола пришлось </a:t>
            </a:r>
            <a:r>
              <a:rPr lang="ru-RU" sz="2800" dirty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перейти на мини 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футбол. </a:t>
            </a:r>
            <a:r>
              <a:rPr lang="ru-RU" sz="2800" dirty="0" err="1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Сергинский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 стадион как и прежде  принимает гостей из соседних сельских территорий, соседних районов на соревнованиях по мини футболу. Гости поселения просят восстановить и обустроить поле, чтобы была возможность играть в большой футбол. </a:t>
            </a:r>
            <a:b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Инициативная группа в составе: Мезенина Павла Николаевича, Елизарьева Валерия Александровича, </a:t>
            </a:r>
            <a:r>
              <a:rPr lang="ru-RU" sz="2800" dirty="0" err="1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Аликиной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 Елены Петровны, Шваревой Валентины Вячеславовны, Сорокина Вадима Геннадьевича вышла к жителям </a:t>
            </a:r>
            <a:r>
              <a:rPr lang="ru-RU" sz="2800" dirty="0" err="1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с.Серга</a:t>
            </a:r>
            <a: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  <a:t> с инициативой провести работы по обустройству спортивной площадки (футбольного поля)</a:t>
            </a:r>
            <a:br>
              <a:rPr lang="ru-RU" sz="2800" dirty="0" smtClean="0">
                <a:solidFill>
                  <a:prstClr val="black"/>
                </a:solidFill>
                <a:latin typeface="PT Sans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prstClr val="black"/>
              </a:solidFill>
              <a:latin typeface="PT Sans"/>
              <a:ea typeface="+mn-ea"/>
              <a:cs typeface="+mn-cs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 flipV="1">
            <a:off x="838200" y="6176962"/>
            <a:ext cx="10515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398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3675"/>
          </a:xfrm>
        </p:spPr>
        <p:txBody>
          <a:bodyPr>
            <a:normAutofit/>
          </a:bodyPr>
          <a:lstStyle/>
          <a:p>
            <a:pPr algn="ctr"/>
            <a:r>
              <a:rPr lang="en-US" sz="3600" u="sng" dirty="0" smtClean="0">
                <a:solidFill>
                  <a:prstClr val="black"/>
                </a:solidFill>
              </a:rPr>
              <a:t/>
            </a:r>
            <a:br>
              <a:rPr lang="en-US" sz="3600" u="sng" dirty="0" smtClean="0">
                <a:solidFill>
                  <a:prstClr val="black"/>
                </a:solidFill>
              </a:rPr>
            </a:b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913194"/>
            <a:ext cx="10515600" cy="126376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515600" cy="569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05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19268"/>
          </a:xfrm>
        </p:spPr>
        <p:txBody>
          <a:bodyPr>
            <a:normAutofit fontScale="90000"/>
          </a:bodyPr>
          <a:lstStyle/>
          <a:p>
            <a:pPr marL="228600" lvl="0" indent="-228600">
              <a:spcBef>
                <a:spcPts val="1000"/>
              </a:spcBef>
            </a:pPr>
            <a:r>
              <a:rPr lang="ru-RU" sz="2700" u="sng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700" u="sng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700" u="sng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700" u="sng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100" u="sng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Цель</a:t>
            </a:r>
            <a: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:</a:t>
            </a:r>
            <a:b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1.Провести обустройство спортивной площадки (футбольного поля). </a:t>
            </a:r>
            <a:b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2.Возродить большой футбол для жителей </a:t>
            </a:r>
            <a:r>
              <a:rPr lang="ru-RU" sz="31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села и Кунгурского района</a:t>
            </a:r>
            <a:br>
              <a:rPr lang="ru-RU" sz="31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31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3. Получить возможность проведения соревнований по большому футболу районного масштаба.</a:t>
            </a:r>
            <a: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/>
            </a:r>
            <a:b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/>
            </a:r>
            <a:b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endParaRPr lang="ru-RU" sz="3100" dirty="0">
              <a:latin typeface="PT San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084393"/>
            <a:ext cx="10515600" cy="3275463"/>
          </a:xfrm>
        </p:spPr>
        <p:txBody>
          <a:bodyPr>
            <a:normAutofit/>
          </a:bodyPr>
          <a:lstStyle/>
          <a:p>
            <a:r>
              <a:rPr lang="ru-RU" sz="3000" u="sng" dirty="0" smtClean="0">
                <a:solidFill>
                  <a:prstClr val="black"/>
                </a:solidFill>
                <a:latin typeface="PT Sans"/>
                <a:ea typeface="+mj-ea"/>
                <a:cs typeface="+mj-cs"/>
              </a:rPr>
              <a:t>Задача</a:t>
            </a:r>
            <a:r>
              <a:rPr lang="ru-RU" sz="3000" dirty="0" smtClean="0">
                <a:solidFill>
                  <a:prstClr val="black"/>
                </a:solidFill>
                <a:latin typeface="PT Sans"/>
                <a:ea typeface="+mj-ea"/>
                <a:cs typeface="+mj-cs"/>
              </a:rPr>
              <a:t>:</a:t>
            </a:r>
            <a:r>
              <a:rPr lang="ru-RU" sz="3000" dirty="0">
                <a:solidFill>
                  <a:prstClr val="black"/>
                </a:solidFill>
                <a:latin typeface="PT Sans"/>
                <a:ea typeface="+mj-ea"/>
                <a:cs typeface="+mj-cs"/>
              </a:rPr>
              <a:t/>
            </a:r>
            <a:br>
              <a:rPr lang="ru-RU" sz="3000" dirty="0">
                <a:solidFill>
                  <a:prstClr val="black"/>
                </a:solidFill>
                <a:latin typeface="PT Sans"/>
                <a:ea typeface="+mj-ea"/>
                <a:cs typeface="+mj-cs"/>
              </a:rPr>
            </a:br>
            <a:r>
              <a:rPr lang="ru-RU" sz="3000" dirty="0" smtClean="0">
                <a:solidFill>
                  <a:prstClr val="black"/>
                </a:solidFill>
                <a:latin typeface="PT Sans"/>
                <a:ea typeface="+mj-ea"/>
                <a:cs typeface="+mj-cs"/>
              </a:rPr>
              <a:t>1.Выравнивание </a:t>
            </a:r>
            <a:r>
              <a:rPr lang="ru-RU" sz="3000" dirty="0">
                <a:solidFill>
                  <a:prstClr val="black"/>
                </a:solidFill>
                <a:latin typeface="PT Sans"/>
                <a:ea typeface="+mj-ea"/>
                <a:cs typeface="+mj-cs"/>
              </a:rPr>
              <a:t>спортивной площадки (футбольного поля</a:t>
            </a:r>
            <a:r>
              <a:rPr lang="ru-RU" sz="3000" dirty="0" smtClean="0">
                <a:solidFill>
                  <a:prstClr val="black"/>
                </a:solidFill>
                <a:latin typeface="PT Sans"/>
                <a:ea typeface="+mj-ea"/>
                <a:cs typeface="+mj-cs"/>
              </a:rPr>
              <a:t>), планировка площадки, засыпка ям.</a:t>
            </a:r>
          </a:p>
          <a:p>
            <a:r>
              <a:rPr lang="ru-RU" sz="3000" dirty="0" smtClean="0">
                <a:solidFill>
                  <a:prstClr val="black"/>
                </a:solidFill>
                <a:latin typeface="PT Sans"/>
                <a:ea typeface="+mj-ea"/>
                <a:cs typeface="+mj-cs"/>
              </a:rPr>
              <a:t>2.Провести ремонт футбольных ворот.</a:t>
            </a:r>
          </a:p>
          <a:p>
            <a:r>
              <a:rPr lang="ru-RU" sz="3000" dirty="0" smtClean="0">
                <a:solidFill>
                  <a:prstClr val="black"/>
                </a:solidFill>
                <a:latin typeface="PT Sans"/>
                <a:ea typeface="+mj-ea"/>
                <a:cs typeface="+mj-cs"/>
              </a:rPr>
              <a:t>3. Установить пять лавочек для болельщиков и отдыха.</a:t>
            </a:r>
          </a:p>
          <a:p>
            <a:endParaRPr lang="ru-RU" dirty="0" smtClean="0">
              <a:solidFill>
                <a:prstClr val="black"/>
              </a:solidFill>
              <a:latin typeface="PT Sans"/>
              <a:ea typeface="+mj-ea"/>
              <a:cs typeface="+mj-c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08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3046816"/>
          </a:xfrm>
        </p:spPr>
        <p:txBody>
          <a:bodyPr>
            <a:normAutofit fontScale="90000"/>
          </a:bodyPr>
          <a:lstStyle/>
          <a:p>
            <a:pPr lvl="0">
              <a:spcBef>
                <a:spcPts val="1000"/>
              </a:spcBef>
            </a:pPr>
            <a:r>
              <a:rPr lang="ru-RU" sz="27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/>
            </a:r>
            <a:br>
              <a:rPr lang="ru-RU" sz="27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27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/>
            </a:r>
            <a:br>
              <a:rPr lang="ru-RU" sz="27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27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/>
            </a:r>
            <a:br>
              <a:rPr lang="ru-RU" sz="27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31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4</a:t>
            </a:r>
            <a: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. Организовать привлечение волонтеров к участию в проекте: уборка мусора, обкашивание территории площадки, разметка поля.</a:t>
            </a:r>
            <a:b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27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/>
            </a:r>
            <a:br>
              <a:rPr lang="ru-RU" sz="27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r>
              <a:rPr lang="ru-RU" sz="3100" dirty="0" smtClean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5.Разместить </a:t>
            </a:r>
            <a: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  <a:t>информацию по реализации проекта в социальных сетях и средствах массовой информации.</a:t>
            </a:r>
            <a:br>
              <a:rPr lang="ru-RU" sz="3100" dirty="0">
                <a:solidFill>
                  <a:prstClr val="black"/>
                </a:solidFill>
                <a:latin typeface="PT Sans"/>
                <a:ea typeface="+mn-ea"/>
                <a:cs typeface="+mn-cs"/>
              </a:rPr>
            </a:br>
            <a:endParaRPr lang="ru-RU" sz="31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6131243"/>
            <a:ext cx="10515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533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901" y="286603"/>
            <a:ext cx="3944200" cy="585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3200" u="sng" dirty="0">
                <a:solidFill>
                  <a:prstClr val="black"/>
                </a:solidFill>
                <a:latin typeface="Calibri Light" panose="020F0302020204030204"/>
              </a:rPr>
              <a:t>Ожидаемые результаты</a:t>
            </a:r>
            <a:r>
              <a:rPr lang="ru-RU" sz="3200" dirty="0">
                <a:solidFill>
                  <a:prstClr val="black"/>
                </a:solidFill>
                <a:latin typeface="Calibri Light" panose="020F0302020204030204"/>
              </a:rPr>
              <a:t>:</a:t>
            </a:r>
            <a:br>
              <a:rPr lang="ru-RU" sz="3200" dirty="0">
                <a:solidFill>
                  <a:prstClr val="black"/>
                </a:solidFill>
                <a:latin typeface="Calibri Light" panose="020F0302020204030204"/>
              </a:rPr>
            </a:br>
            <a:r>
              <a:rPr lang="ru-RU" sz="3200" dirty="0">
                <a:solidFill>
                  <a:prstClr val="black"/>
                </a:solidFill>
                <a:latin typeface="Calibri Light" panose="020F0302020204030204"/>
              </a:rPr>
              <a:t>1.Проведена планировка футбольного поля,</a:t>
            </a:r>
            <a:br>
              <a:rPr lang="ru-RU" sz="3200" dirty="0">
                <a:solidFill>
                  <a:prstClr val="black"/>
                </a:solidFill>
                <a:latin typeface="Calibri Light" panose="020F0302020204030204"/>
              </a:rPr>
            </a:br>
            <a:r>
              <a:rPr lang="ru-RU" sz="3200" dirty="0">
                <a:solidFill>
                  <a:prstClr val="black"/>
                </a:solidFill>
                <a:latin typeface="Calibri Light" panose="020F0302020204030204"/>
              </a:rPr>
              <a:t>выравнивание поля по горизонтали, засыпаны ямы, проведено уплотнение грунта.</a:t>
            </a:r>
            <a:br>
              <a:rPr lang="ru-RU" sz="3200" dirty="0">
                <a:solidFill>
                  <a:prstClr val="black"/>
                </a:solidFill>
                <a:latin typeface="Calibri Light" panose="020F0302020204030204"/>
              </a:rPr>
            </a:br>
            <a:r>
              <a:rPr lang="ru-RU" sz="3200" dirty="0">
                <a:solidFill>
                  <a:prstClr val="black"/>
                </a:solidFill>
                <a:latin typeface="Calibri Light" panose="020F0302020204030204"/>
              </a:rPr>
              <a:t>2.Перенесены и отремонтированы футбольные ворота</a:t>
            </a:r>
            <a:endParaRPr lang="ru-RU" sz="2800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101" y="0"/>
            <a:ext cx="758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98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597322" cy="5676901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PT Sans"/>
              </a:rPr>
              <a:t>Результаты работы по обустройству спортивной площадки (футбольного поля) размещены в социальных сетях «Одноклассники», «</a:t>
            </a:r>
            <a:r>
              <a:rPr lang="ru-RU" sz="2800" dirty="0" err="1" smtClean="0">
                <a:latin typeface="PT Sans"/>
              </a:rPr>
              <a:t>Вконтакте</a:t>
            </a:r>
            <a:r>
              <a:rPr lang="ru-RU" sz="2800" dirty="0" smtClean="0">
                <a:latin typeface="PT Sans"/>
              </a:rPr>
              <a:t>»,«</a:t>
            </a:r>
            <a:r>
              <a:rPr lang="en-US" sz="2800" dirty="0" smtClean="0">
                <a:latin typeface="PT Sans"/>
              </a:rPr>
              <a:t>Instagram</a:t>
            </a:r>
            <a:r>
              <a:rPr lang="ru-RU" sz="2800" dirty="0" smtClean="0">
                <a:latin typeface="PT Sans"/>
              </a:rPr>
              <a:t>»</a:t>
            </a:r>
            <a:br>
              <a:rPr lang="ru-RU" sz="2800" dirty="0" smtClean="0">
                <a:latin typeface="PT Sans"/>
              </a:rPr>
            </a:br>
            <a:r>
              <a:rPr lang="ru-RU" sz="2800" dirty="0">
                <a:latin typeface="PT Sans"/>
              </a:rPr>
              <a:t/>
            </a:r>
            <a:br>
              <a:rPr lang="ru-RU" sz="2800" dirty="0">
                <a:latin typeface="PT Sans"/>
              </a:rPr>
            </a:br>
            <a:r>
              <a:rPr lang="ru-RU" sz="2800" dirty="0" smtClean="0">
                <a:latin typeface="PT Sans"/>
              </a:rPr>
              <a:t/>
            </a:r>
            <a:br>
              <a:rPr lang="ru-RU" sz="2800" dirty="0" smtClean="0">
                <a:latin typeface="PT Sans"/>
              </a:rPr>
            </a:br>
            <a:endParaRPr lang="ru-RU" sz="2800" dirty="0">
              <a:latin typeface="PT Sans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38258" y="365125"/>
            <a:ext cx="6215542" cy="567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48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191</Words>
  <Application>Microsoft Office PowerPoint</Application>
  <PresentationFormat>Широкоэкранный</PresentationFormat>
  <Paragraphs>13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PT Sans</vt:lpstr>
      <vt:lpstr>Times New Roman</vt:lpstr>
      <vt:lpstr>Тема Office</vt:lpstr>
      <vt:lpstr>Обустройство спортивной площадки (футбольного поля)  </vt:lpstr>
      <vt:lpstr>          Проблема.  На территории спортивной площадки (стадиона) в с.Серга Кунгурского района расположено футбольное поле для игры в большой футбол. В настоящее время поле имеет большие неровности, одна часть заболочена, возле ворот образовались ямы. Ворота требуют ремонта. Отсутствуют скамейки для болельщиков.  </vt:lpstr>
      <vt:lpstr>  В прежние годы на футбольном поле регулярно проводились соревнования по футболу районного масштаба. Мальчики, юноши, мужчины проводили свой досуг с мячем на футбольном поле. В настоящее время из-за плохого состояния поля нет возможности играть в большой футбол. Любителям футбола пришлось перейти на мини футбол. Сергинский стадион как и прежде  принимает гостей из соседних сельских территорий, соседних районов на соревнованиях по мини футболу. Гости поселения просят восстановить и обустроить поле, чтобы была возможность играть в большой футбол.  Инициативная группа в составе: Мезенина Павла Николаевича, Елизарьева Валерия Александровича, Аликиной Елены Петровны, Шваревой Валентины Вячеславовны, Сорокина Вадима Геннадьевича вышла к жителям с.Серга с инициативой провести работы по обустройству спортивной площадки (футбольного поля) </vt:lpstr>
      <vt:lpstr> </vt:lpstr>
      <vt:lpstr>  Цель: 1.Провести обустройство спортивной площадки (футбольного поля).  2.Возродить большой футбол для жителей села и Кунгурского района 3. Получить возможность проведения соревнований по большому футболу районного масштаба.  </vt:lpstr>
      <vt:lpstr>   4. Организовать привлечение волонтеров к участию в проекте: уборка мусора, обкашивание территории площадки, разметка поля.  5.Разместить информацию по реализации проекта в социальных сетях и средствах массовой информации. </vt:lpstr>
      <vt:lpstr>Презентация PowerPoint</vt:lpstr>
      <vt:lpstr>Результаты работы по обустройству спортивной площадки (футбольного поля) размещены в социальных сетях «Одноклассники», «Вконтакте»,«Instagram»  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Обустройство футбольного поля с.Серга</dc:title>
  <dc:creator>userr</dc:creator>
  <cp:lastModifiedBy>userr</cp:lastModifiedBy>
  <cp:revision>16</cp:revision>
  <dcterms:created xsi:type="dcterms:W3CDTF">2019-09-19T10:31:29Z</dcterms:created>
  <dcterms:modified xsi:type="dcterms:W3CDTF">2019-09-25T07:06:33Z</dcterms:modified>
</cp:coreProperties>
</file>